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6-3.png>
</file>

<file path=ppt/media/image-6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32140" y="1404818"/>
            <a:ext cx="7279719" cy="45943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9044"/>
              </a:lnSpc>
              <a:buNone/>
            </a:pPr>
            <a:r>
              <a:rPr lang="en-US" sz="7236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Transforming Urban Response with BAPU</a:t>
            </a:r>
            <a:endParaRPr lang="en-US" sz="7236" dirty="0"/>
          </a:p>
        </p:txBody>
      </p:sp>
      <p:sp>
        <p:nvSpPr>
          <p:cNvPr id="6" name="Text 2"/>
          <p:cNvSpPr/>
          <p:nvPr/>
        </p:nvSpPr>
        <p:spPr>
          <a:xfrm>
            <a:off x="932140" y="6398657"/>
            <a:ext cx="727971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BAPU: Behavioural Analysis &amp; Prediction Unit</a:t>
            </a:r>
            <a:endParaRPr lang="en-US" sz="209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740854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32140" y="732353"/>
            <a:ext cx="12766119" cy="16647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BAPU: Behavioural Analysis &amp; Prediction Unit</a:t>
            </a:r>
            <a:endParaRPr lang="en-US" sz="5243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140" y="2929771"/>
            <a:ext cx="3989070" cy="246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32140" y="5728097"/>
            <a:ext cx="3989070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Predictive Location Modeling</a:t>
            </a:r>
            <a:endParaRPr lang="en-US" sz="2622" dirty="0"/>
          </a:p>
        </p:txBody>
      </p:sp>
      <p:sp>
        <p:nvSpPr>
          <p:cNvPr id="7" name="Text 3"/>
          <p:cNvSpPr/>
          <p:nvPr/>
        </p:nvSpPr>
        <p:spPr>
          <a:xfrm>
            <a:off x="932140" y="6720126"/>
            <a:ext cx="3989070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Forecasting and  discovering behavioural patterns to optimize mobility.</a:t>
            </a:r>
            <a:endParaRPr lang="en-US" sz="2097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0665" y="2929771"/>
            <a:ext cx="3989070" cy="246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320665" y="5728097"/>
            <a:ext cx="3594378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Practical Applications</a:t>
            </a:r>
            <a:endParaRPr lang="en-US" sz="2622" dirty="0"/>
          </a:p>
        </p:txBody>
      </p:sp>
      <p:sp>
        <p:nvSpPr>
          <p:cNvPr id="10" name="Text 5"/>
          <p:cNvSpPr/>
          <p:nvPr/>
        </p:nvSpPr>
        <p:spPr>
          <a:xfrm>
            <a:off x="5320665" y="6304002"/>
            <a:ext cx="3989070" cy="17044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Leveraging insights to enable proactive traffic and emergency management, improving safety and efficiency.</a:t>
            </a:r>
            <a:endParaRPr lang="en-US" sz="2097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190" y="2929771"/>
            <a:ext cx="3989070" cy="246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09190" y="5728097"/>
            <a:ext cx="3447574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Innovative Approach</a:t>
            </a:r>
            <a:endParaRPr lang="en-US" sz="2622" dirty="0"/>
          </a:p>
        </p:txBody>
      </p:sp>
      <p:sp>
        <p:nvSpPr>
          <p:cNvPr id="13" name="Text 7"/>
          <p:cNvSpPr/>
          <p:nvPr/>
        </p:nvSpPr>
        <p:spPr>
          <a:xfrm>
            <a:off x="9709190" y="6304002"/>
            <a:ext cx="3989070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Combining predictive analytics and IoT to drive sustainable urban solutions.</a:t>
            </a:r>
            <a:endParaRPr lang="en-US" sz="209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32140" y="1303496"/>
            <a:ext cx="6895028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Innovative Approach</a:t>
            </a:r>
            <a:endParaRPr lang="en-US" sz="5243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140" y="2535317"/>
            <a:ext cx="2891909" cy="178724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32140" y="4655463"/>
            <a:ext cx="2891909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ANPR Data Utilization</a:t>
            </a:r>
            <a:endParaRPr lang="en-US" sz="2622" dirty="0"/>
          </a:p>
        </p:txBody>
      </p:sp>
      <p:sp>
        <p:nvSpPr>
          <p:cNvPr id="7" name="Text 3"/>
          <p:cNvSpPr/>
          <p:nvPr/>
        </p:nvSpPr>
        <p:spPr>
          <a:xfrm>
            <a:off x="932140" y="5647492"/>
            <a:ext cx="289190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Comprehensive view of vehicle movements across regions</a:t>
            </a:r>
            <a:endParaRPr lang="en-US" sz="2097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504" y="2535317"/>
            <a:ext cx="2891909" cy="178724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223504" y="4655463"/>
            <a:ext cx="2891909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Pattern Analysis</a:t>
            </a:r>
            <a:endParaRPr lang="en-US" sz="2622" dirty="0"/>
          </a:p>
        </p:txBody>
      </p:sp>
      <p:sp>
        <p:nvSpPr>
          <p:cNvPr id="10" name="Text 5"/>
          <p:cNvSpPr/>
          <p:nvPr/>
        </p:nvSpPr>
        <p:spPr>
          <a:xfrm>
            <a:off x="4223504" y="5231368"/>
            <a:ext cx="2891909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Method in the Madness</a:t>
            </a:r>
            <a:endParaRPr lang="en-US" sz="2097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868" y="2535317"/>
            <a:ext cx="2891909" cy="178724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514868" y="4655463"/>
            <a:ext cx="2891909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Outlier Identification</a:t>
            </a:r>
            <a:endParaRPr lang="en-US" sz="2622" dirty="0"/>
          </a:p>
        </p:txBody>
      </p:sp>
      <p:sp>
        <p:nvSpPr>
          <p:cNvPr id="13" name="Text 7"/>
          <p:cNvSpPr/>
          <p:nvPr/>
        </p:nvSpPr>
        <p:spPr>
          <a:xfrm>
            <a:off x="7514868" y="5647492"/>
            <a:ext cx="289190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Apply statistical methods and machine learning</a:t>
            </a:r>
            <a:endParaRPr lang="en-US" sz="2097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6232" y="2535317"/>
            <a:ext cx="2892028" cy="1787366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806232" y="4655582"/>
            <a:ext cx="2892028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Adrenaline Impact</a:t>
            </a:r>
            <a:endParaRPr lang="en-US" sz="2622" dirty="0"/>
          </a:p>
        </p:txBody>
      </p:sp>
      <p:sp>
        <p:nvSpPr>
          <p:cNvPr id="16" name="Text 9"/>
          <p:cNvSpPr/>
          <p:nvPr/>
        </p:nvSpPr>
        <p:spPr>
          <a:xfrm>
            <a:off x="10806232" y="5647611"/>
            <a:ext cx="2892028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Incorporate behavioral insights into predictive modeling</a:t>
            </a:r>
            <a:endParaRPr lang="en-US" sz="209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32140" y="1318974"/>
            <a:ext cx="9743956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Predictive Location Modeling</a:t>
            </a:r>
            <a:endParaRPr lang="en-US" sz="5243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140" y="2684026"/>
            <a:ext cx="3989070" cy="246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32140" y="5482352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Historical Analysis</a:t>
            </a:r>
            <a:endParaRPr lang="en-US" sz="2622" dirty="0"/>
          </a:p>
        </p:txBody>
      </p:sp>
      <p:sp>
        <p:nvSpPr>
          <p:cNvPr id="7" name="Text 3"/>
          <p:cNvSpPr/>
          <p:nvPr/>
        </p:nvSpPr>
        <p:spPr>
          <a:xfrm>
            <a:off x="932140" y="6058257"/>
            <a:ext cx="3989070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Learn typical routes from past ANPR data</a:t>
            </a:r>
            <a:endParaRPr lang="en-US" sz="2097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0665" y="2684026"/>
            <a:ext cx="3989070" cy="246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320665" y="5482352"/>
            <a:ext cx="3486150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Prediction</a:t>
            </a:r>
            <a:endParaRPr lang="en-US" sz="2622" dirty="0"/>
          </a:p>
        </p:txBody>
      </p:sp>
      <p:sp>
        <p:nvSpPr>
          <p:cNvPr id="10" name="Text 5"/>
          <p:cNvSpPr/>
          <p:nvPr/>
        </p:nvSpPr>
        <p:spPr>
          <a:xfrm>
            <a:off x="5320665" y="6058257"/>
            <a:ext cx="3989070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Forecast future locations based on current patterns</a:t>
            </a:r>
            <a:endParaRPr lang="en-US" sz="2097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190" y="2684026"/>
            <a:ext cx="3989070" cy="246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09190" y="5482352"/>
            <a:ext cx="369629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Behavioral Integration</a:t>
            </a:r>
            <a:endParaRPr lang="en-US" sz="2622" dirty="0"/>
          </a:p>
        </p:txBody>
      </p:sp>
      <p:sp>
        <p:nvSpPr>
          <p:cNvPr id="13" name="Text 7"/>
          <p:cNvSpPr/>
          <p:nvPr/>
        </p:nvSpPr>
        <p:spPr>
          <a:xfrm>
            <a:off x="9709190" y="6058257"/>
            <a:ext cx="3989070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Include adrenaline-influenced driving in predictions</a:t>
            </a:r>
            <a:endParaRPr lang="en-US" sz="2097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oundRect">
            <a:avLst>
              <a:gd name="adj" fmla="val 2913"/>
            </a:avLst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932140" y="1711166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Innovative Edge</a:t>
            </a:r>
            <a:endParaRPr lang="en-US" sz="5243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140" y="2942987"/>
            <a:ext cx="4255294" cy="10653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198483" y="4407813"/>
            <a:ext cx="3722608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Behavioral Science + Tech</a:t>
            </a:r>
            <a:endParaRPr lang="en-US" sz="2622" dirty="0"/>
          </a:p>
        </p:txBody>
      </p:sp>
      <p:sp>
        <p:nvSpPr>
          <p:cNvPr id="9" name="Text 4"/>
          <p:cNvSpPr/>
          <p:nvPr/>
        </p:nvSpPr>
        <p:spPr>
          <a:xfrm>
            <a:off x="1198483" y="5399842"/>
            <a:ext cx="3722608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Integrate adrenaline impact with machine learning</a:t>
            </a:r>
            <a:endParaRPr lang="en-US" sz="2097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7434" y="2942987"/>
            <a:ext cx="4255413" cy="10653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453777" y="4407813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Analytics</a:t>
            </a:r>
            <a:endParaRPr lang="en-US" sz="2622" dirty="0"/>
          </a:p>
        </p:txBody>
      </p:sp>
      <p:sp>
        <p:nvSpPr>
          <p:cNvPr id="12" name="Text 6"/>
          <p:cNvSpPr/>
          <p:nvPr/>
        </p:nvSpPr>
        <p:spPr>
          <a:xfrm>
            <a:off x="5453777" y="4983718"/>
            <a:ext cx="3722727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Provide up-to-the-minute predictions for operations</a:t>
            </a:r>
            <a:endParaRPr lang="en-US" sz="2097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2847" y="2942987"/>
            <a:ext cx="4255413" cy="106537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709190" y="4407813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Scalability</a:t>
            </a:r>
            <a:endParaRPr lang="en-US" sz="2622" dirty="0"/>
          </a:p>
        </p:txBody>
      </p:sp>
      <p:sp>
        <p:nvSpPr>
          <p:cNvPr id="15" name="Text 8"/>
          <p:cNvSpPr/>
          <p:nvPr/>
        </p:nvSpPr>
        <p:spPr>
          <a:xfrm>
            <a:off x="9709190" y="4983718"/>
            <a:ext cx="3722727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Expand across regions, integrate more data sources</a:t>
            </a:r>
            <a:endParaRPr lang="en-US" sz="2097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32140" y="1110972"/>
            <a:ext cx="12647533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54"/>
              </a:lnSpc>
              <a:buNone/>
            </a:pPr>
            <a:r>
              <a:rPr lang="en-US" sz="524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Expected Outcomes with further data</a:t>
            </a:r>
            <a:endParaRPr lang="en-US" sz="5243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140" y="2476024"/>
            <a:ext cx="3989070" cy="246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32140" y="5274350"/>
            <a:ext cx="3741539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Optimized Traffic Flow</a:t>
            </a:r>
            <a:endParaRPr lang="en-US" sz="2622" dirty="0"/>
          </a:p>
        </p:txBody>
      </p:sp>
      <p:sp>
        <p:nvSpPr>
          <p:cNvPr id="7" name="Text 3"/>
          <p:cNvSpPr/>
          <p:nvPr/>
        </p:nvSpPr>
        <p:spPr>
          <a:xfrm>
            <a:off x="932140" y="5850255"/>
            <a:ext cx="3989070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Reduced congestion and improved travel times</a:t>
            </a:r>
            <a:endParaRPr lang="en-US" sz="2097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0665" y="2476024"/>
            <a:ext cx="3989070" cy="246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320665" y="5274350"/>
            <a:ext cx="3989070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Efficient Resource Allocation</a:t>
            </a:r>
            <a:endParaRPr lang="en-US" sz="2622" dirty="0"/>
          </a:p>
        </p:txBody>
      </p:sp>
      <p:sp>
        <p:nvSpPr>
          <p:cNvPr id="10" name="Text 5"/>
          <p:cNvSpPr/>
          <p:nvPr/>
        </p:nvSpPr>
        <p:spPr>
          <a:xfrm>
            <a:off x="5320665" y="6266378"/>
            <a:ext cx="3989070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Better deployment of law enforcement resources</a:t>
            </a:r>
            <a:endParaRPr lang="en-US" sz="2097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190" y="2476024"/>
            <a:ext cx="3989070" cy="246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09190" y="5274350"/>
            <a:ext cx="3877627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77"/>
              </a:lnSpc>
              <a:buNone/>
            </a:pPr>
            <a:r>
              <a:rPr lang="en-US" sz="26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Increased Public Safety</a:t>
            </a:r>
            <a:endParaRPr lang="en-US" sz="2622" dirty="0"/>
          </a:p>
        </p:txBody>
      </p:sp>
      <p:sp>
        <p:nvSpPr>
          <p:cNvPr id="13" name="Text 7"/>
          <p:cNvSpPr/>
          <p:nvPr/>
        </p:nvSpPr>
        <p:spPr>
          <a:xfrm>
            <a:off x="9709190" y="5850255"/>
            <a:ext cx="3989070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356"/>
              </a:lnSpc>
              <a:buNone/>
            </a:pPr>
            <a:r>
              <a:rPr lang="en-US" sz="209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Enhanced monitoring and response to threats</a:t>
            </a:r>
            <a:endParaRPr lang="en-US" sz="2097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2024-06-23T04:42:16Z</dcterms:created>
  <dcterms:modified xsi:type="dcterms:W3CDTF">2024-06-23T04:42:16Z</dcterms:modified>
</cp:coreProperties>
</file>